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C163C-EBC0-5EC6-DE5E-E4718AB41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1E0751-D687-51E6-CAB2-D174D99705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F9B91-230F-AF76-2547-D716D876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EF771-F750-92DA-8C26-132886FBF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EE230-5BC9-A7C6-09F4-3976F164F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91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A5697-04CA-750B-D240-983F68435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BD4F9-C8D0-1FDF-3399-618C408C2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7EA78-6F51-D573-8DBD-621A0B3C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38B22-84B7-440A-D51F-474FFD96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B0104-8032-3D4D-F330-B24479247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5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D612C2-60AD-32AE-12EC-292F29ADC2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0BE4F4-D821-3C09-D8F0-C07859CEF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CD735-4D1E-979F-CF2D-7AACF216B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CD148-7FB8-473E-F8B2-5E9585C55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F3BCA-CCB8-548B-588D-9EBE03A9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74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363A-D56F-CBFD-BE8C-032D4779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28A59-745C-F303-9B1F-2C85136B8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6F8B4-1446-5EA9-5958-EF702AC9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4CAEA-C30C-0948-68B7-1E240C249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11D12-2538-0E64-9A34-29316C8ED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A7769-7E28-C718-CCD6-510C64D8E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DE20C-A48E-B1EE-2B5C-5FB93B27B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07658-19CF-DBD2-0611-5577919A8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E4F36-B610-6C95-ED4F-E26E24C58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27196-2546-D954-0966-6EE09D2C7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2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7CF08-F9A3-EF48-E524-C55F3BE8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2D483-D74E-3380-2FAD-DA5415AFD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74EC6-EF14-16F0-EC44-3C73F1F8B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FDD5F-2F75-B530-123D-7B6014A0E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CB0F72-23E5-C72D-9F7F-C3B64001C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C87A1-8E79-59A3-F7C4-4A4795AEC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77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A5B50-49DE-FD08-5869-FBCCB5A3E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0DDD4-FC0E-B374-20D2-DA9D8C1C1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2D38EC-8028-ACA8-5BFF-973EBBA58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255CD-AF18-6079-9FE9-0DBAAA19B2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B1D608-1A60-EE56-6AA4-47CCAF77EC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58F84-CC68-9B57-D6A4-12A156F14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9DFCF8-77DB-A35E-359B-31E81182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2F25CB-DA8A-2DC7-C3A2-663D50671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8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59A7E-3517-5CE3-2EE4-030DCCBE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BA4CCE-DA68-60D0-7AC2-B2DEF8935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3FF696-25F1-A059-B01C-32DE699E0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E59654-49BB-BC74-2AED-35E836CB1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49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4A5AE5-0F84-BF2B-F74C-9A4BDFCAA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9FDB8B-655B-067F-20D0-CCF72701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589BB-EC0D-BF0F-7EB0-E92ABC1A7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1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681B-8FAA-6613-36C7-6300633A2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85243-84EC-6396-FFFE-E2B1CCCC2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230E9-8878-641F-026B-784BE1E83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C4CF1-AF56-9C93-419B-F8BA1E052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FC7536-9B11-627A-CEAE-1AE9CB968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E2116-F3AA-1036-7A02-13169869A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86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AB44D-91C8-4743-F0B1-F294E7C79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BADDB9-7A6D-FD04-4694-874AE5D558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66544-24BC-F653-DB67-7CB9AA236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7796C-796B-2FDF-9E22-A1BDA650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A625A-D668-0F6C-158F-F31780E4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9DF28-69C2-272A-207F-A7B71CA26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0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93330-21F1-7741-8AAC-4608787ED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6FC05-FC5E-EC17-4D7A-EADA756A6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BEA9A-50CB-00F0-369D-39C919C87A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8311A-8DD8-4D0C-8C61-C8BDEFFF3746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6B31C-5750-A785-93CA-DD4F3BA31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A7073-A64D-F6F4-EB5A-8472C5840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EC582-25A7-4135-8889-36F4677CB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01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2C0BF5-98A1-EA29-D146-BC41E37CE0C9}"/>
              </a:ext>
            </a:extLst>
          </p:cNvPr>
          <p:cNvSpPr txBox="1"/>
          <p:nvPr/>
        </p:nvSpPr>
        <p:spPr>
          <a:xfrm>
            <a:off x="2529526" y="1720840"/>
            <a:ext cx="96907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 err="1"/>
              <a:t>Etapas</a:t>
            </a:r>
            <a:r>
              <a:rPr lang="en-US" dirty="0"/>
              <a:t>:</a:t>
            </a:r>
          </a:p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chamada</a:t>
            </a:r>
            <a:r>
              <a:rPr lang="en-US" dirty="0"/>
              <a:t> </a:t>
            </a:r>
            <a:r>
              <a:rPr lang="en-US" dirty="0" err="1"/>
              <a:t>Clientes</a:t>
            </a:r>
            <a:endParaRPr lang="en-US" dirty="0"/>
          </a:p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chamada</a:t>
            </a:r>
            <a:r>
              <a:rPr lang="en-US" dirty="0"/>
              <a:t> </a:t>
            </a:r>
            <a:r>
              <a:rPr lang="en-US" dirty="0" err="1"/>
              <a:t>Produtos</a:t>
            </a:r>
            <a:endParaRPr lang="en-US" dirty="0"/>
          </a:p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chamada</a:t>
            </a:r>
            <a:r>
              <a:rPr lang="en-US" dirty="0"/>
              <a:t> </a:t>
            </a:r>
            <a:r>
              <a:rPr lang="en-US" dirty="0" err="1"/>
              <a:t>Vendas</a:t>
            </a:r>
            <a:endParaRPr lang="en-US" dirty="0"/>
          </a:p>
          <a:p>
            <a:r>
              <a:rPr lang="en-US" dirty="0" err="1"/>
              <a:t>Adicionar</a:t>
            </a:r>
            <a:r>
              <a:rPr lang="en-US" dirty="0"/>
              <a:t> dados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as </a:t>
            </a:r>
            <a:r>
              <a:rPr lang="en-US" dirty="0" err="1"/>
              <a:t>tabelas</a:t>
            </a:r>
            <a:endParaRPr lang="en-US" dirty="0"/>
          </a:p>
          <a:p>
            <a:r>
              <a:rPr lang="en-US" dirty="0" err="1"/>
              <a:t>Consultar</a:t>
            </a:r>
            <a:r>
              <a:rPr lang="en-US" dirty="0"/>
              <a:t> dados </a:t>
            </a:r>
            <a:r>
              <a:rPr lang="en-US" dirty="0" err="1"/>
              <a:t>inseridos</a:t>
            </a:r>
            <a:endParaRPr lang="en-US" dirty="0"/>
          </a:p>
          <a:p>
            <a:r>
              <a:rPr lang="en-US" dirty="0" err="1"/>
              <a:t>Verificar</a:t>
            </a:r>
            <a:r>
              <a:rPr lang="en-US" dirty="0"/>
              <a:t> constraints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D671A-92F1-FCB5-8C47-7741369B5EDD}"/>
              </a:ext>
            </a:extLst>
          </p:cNvPr>
          <p:cNvSpPr txBox="1"/>
          <p:nvPr/>
        </p:nvSpPr>
        <p:spPr>
          <a:xfrm>
            <a:off x="2529526" y="449170"/>
            <a:ext cx="7692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err="1"/>
              <a:t>Exercício</a:t>
            </a:r>
            <a:r>
              <a:rPr lang="en-US" sz="2800" u="sng" dirty="0"/>
              <a:t> Banco de dados – </a:t>
            </a:r>
            <a:r>
              <a:rPr lang="en-US" sz="2800" u="sng" dirty="0" err="1"/>
              <a:t>Módulo</a:t>
            </a:r>
            <a:r>
              <a:rPr lang="en-US" sz="2800" u="sng" dirty="0"/>
              <a:t> 28</a:t>
            </a:r>
          </a:p>
        </p:txBody>
      </p:sp>
    </p:spTree>
    <p:extLst>
      <p:ext uri="{BB962C8B-B14F-4D97-AF65-F5344CB8AC3E}">
        <p14:creationId xmlns:p14="http://schemas.microsoft.com/office/powerpoint/2010/main" val="253669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AA222D-1226-7949-1F10-77870FE03BA0}"/>
              </a:ext>
            </a:extLst>
          </p:cNvPr>
          <p:cNvSpPr txBox="1"/>
          <p:nvPr/>
        </p:nvSpPr>
        <p:spPr>
          <a:xfrm>
            <a:off x="1922834" y="-28280"/>
            <a:ext cx="93385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chamada</a:t>
            </a:r>
            <a:r>
              <a:rPr lang="en-US" dirty="0"/>
              <a:t> </a:t>
            </a:r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r>
              <a:rPr lang="en-US" dirty="0"/>
              <a:t>create table </a:t>
            </a:r>
            <a:r>
              <a:rPr lang="en-US" dirty="0" err="1"/>
              <a:t>tb_clientes</a:t>
            </a:r>
            <a:r>
              <a:rPr lang="en-US" dirty="0"/>
              <a:t>(</a:t>
            </a:r>
          </a:p>
          <a:p>
            <a:r>
              <a:rPr lang="en-US" dirty="0"/>
              <a:t>	ID serial,</a:t>
            </a:r>
          </a:p>
          <a:p>
            <a:r>
              <a:rPr lang="en-US" dirty="0"/>
              <a:t>	</a:t>
            </a:r>
            <a:r>
              <a:rPr lang="en-US" dirty="0" err="1"/>
              <a:t>nome</a:t>
            </a:r>
            <a:r>
              <a:rPr lang="en-US" dirty="0"/>
              <a:t> varchar (50),</a:t>
            </a:r>
          </a:p>
          <a:p>
            <a:r>
              <a:rPr lang="en-US" dirty="0"/>
              <a:t>	</a:t>
            </a:r>
            <a:r>
              <a:rPr lang="en-US" dirty="0" err="1"/>
              <a:t>cpf</a:t>
            </a:r>
            <a:r>
              <a:rPr lang="en-US" dirty="0"/>
              <a:t> </a:t>
            </a:r>
            <a:r>
              <a:rPr lang="en-US" dirty="0" err="1"/>
              <a:t>bigint</a:t>
            </a:r>
            <a:r>
              <a:rPr lang="en-US" dirty="0"/>
              <a:t> not null,</a:t>
            </a:r>
          </a:p>
          <a:p>
            <a:r>
              <a:rPr lang="en-US" dirty="0"/>
              <a:t>	constraint </a:t>
            </a:r>
            <a:r>
              <a:rPr lang="en-US" dirty="0" err="1"/>
              <a:t>pk_id_clientes</a:t>
            </a:r>
            <a:r>
              <a:rPr lang="en-US" dirty="0"/>
              <a:t> primary key(id)</a:t>
            </a:r>
          </a:p>
          <a:p>
            <a:r>
              <a:rPr lang="en-US" dirty="0"/>
              <a:t>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83D2D6-03A6-37E1-D54F-60C7174F7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3901"/>
          <a:stretch/>
        </p:blipFill>
        <p:spPr>
          <a:xfrm>
            <a:off x="1922834" y="2031325"/>
            <a:ext cx="8346332" cy="451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7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AA222D-1226-7949-1F10-77870FE03BA0}"/>
              </a:ext>
            </a:extLst>
          </p:cNvPr>
          <p:cNvSpPr txBox="1"/>
          <p:nvPr/>
        </p:nvSpPr>
        <p:spPr>
          <a:xfrm>
            <a:off x="1712536" y="48214"/>
            <a:ext cx="93385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produto</a:t>
            </a:r>
            <a:r>
              <a:rPr lang="en-US" dirty="0"/>
              <a:t>:</a:t>
            </a:r>
          </a:p>
          <a:p>
            <a:r>
              <a:rPr lang="pt-BR" dirty="0" err="1"/>
              <a:t>create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 </a:t>
            </a:r>
            <a:r>
              <a:rPr lang="pt-BR" dirty="0" err="1"/>
              <a:t>tb_produtos</a:t>
            </a:r>
            <a:r>
              <a:rPr lang="pt-BR" dirty="0"/>
              <a:t>(</a:t>
            </a:r>
          </a:p>
          <a:p>
            <a:r>
              <a:rPr lang="pt-BR" dirty="0"/>
              <a:t>	cadastro serial,</a:t>
            </a:r>
          </a:p>
          <a:p>
            <a:r>
              <a:rPr lang="pt-BR" dirty="0"/>
              <a:t>	</a:t>
            </a:r>
            <a:r>
              <a:rPr lang="pt-BR" dirty="0" err="1"/>
              <a:t>descricao</a:t>
            </a:r>
            <a:r>
              <a:rPr lang="pt-BR" dirty="0"/>
              <a:t> </a:t>
            </a:r>
            <a:r>
              <a:rPr lang="pt-BR" dirty="0" err="1"/>
              <a:t>varchar</a:t>
            </a:r>
            <a:r>
              <a:rPr lang="pt-BR" dirty="0"/>
              <a:t> (50),</a:t>
            </a:r>
          </a:p>
          <a:p>
            <a:r>
              <a:rPr lang="pt-BR" dirty="0"/>
              <a:t>	</a:t>
            </a:r>
            <a:r>
              <a:rPr lang="pt-BR" dirty="0" err="1"/>
              <a:t>preco</a:t>
            </a:r>
            <a:r>
              <a:rPr lang="pt-BR" dirty="0"/>
              <a:t> decimal,</a:t>
            </a:r>
          </a:p>
          <a:p>
            <a:r>
              <a:rPr lang="pt-BR" dirty="0"/>
              <a:t>	</a:t>
            </a:r>
            <a:r>
              <a:rPr lang="pt-BR" dirty="0" err="1"/>
              <a:t>constraint</a:t>
            </a:r>
            <a:r>
              <a:rPr lang="pt-BR" dirty="0"/>
              <a:t> </a:t>
            </a:r>
            <a:r>
              <a:rPr lang="pt-BR" dirty="0" err="1"/>
              <a:t>pk_cadastro_produto</a:t>
            </a:r>
            <a:r>
              <a:rPr lang="pt-BR" dirty="0"/>
              <a:t> </a:t>
            </a:r>
            <a:r>
              <a:rPr lang="pt-BR" dirty="0" err="1"/>
              <a:t>primary</a:t>
            </a:r>
            <a:r>
              <a:rPr lang="pt-BR" dirty="0"/>
              <a:t> </a:t>
            </a:r>
            <a:r>
              <a:rPr lang="pt-BR" dirty="0" err="1"/>
              <a:t>key</a:t>
            </a:r>
            <a:r>
              <a:rPr lang="pt-BR" dirty="0"/>
              <a:t>(cadastro)</a:t>
            </a:r>
          </a:p>
          <a:p>
            <a:r>
              <a:rPr lang="pt-BR" dirty="0"/>
              <a:t>);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060433-855C-9E7D-45AC-EB54B0FB5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5395"/>
          <a:stretch/>
        </p:blipFill>
        <p:spPr>
          <a:xfrm>
            <a:off x="1712536" y="2079539"/>
            <a:ext cx="8766928" cy="466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5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AA222D-1226-7949-1F10-77870FE03BA0}"/>
              </a:ext>
            </a:extLst>
          </p:cNvPr>
          <p:cNvSpPr txBox="1"/>
          <p:nvPr/>
        </p:nvSpPr>
        <p:spPr>
          <a:xfrm>
            <a:off x="2245150" y="276609"/>
            <a:ext cx="93385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create table </a:t>
            </a:r>
            <a:r>
              <a:rPr lang="en-US" sz="1400" dirty="0" err="1"/>
              <a:t>tb_vendas</a:t>
            </a:r>
            <a:r>
              <a:rPr lang="en-US" sz="1400" dirty="0"/>
              <a:t>(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numero_venda</a:t>
            </a:r>
            <a:r>
              <a:rPr lang="en-US" sz="1400" dirty="0"/>
              <a:t> serial,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nome_vendedor</a:t>
            </a:r>
            <a:r>
              <a:rPr lang="en-US" sz="1400" dirty="0"/>
              <a:t> varchar (100),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concluido</a:t>
            </a:r>
            <a:r>
              <a:rPr lang="en-US" sz="1400" dirty="0"/>
              <a:t> </a:t>
            </a:r>
            <a:r>
              <a:rPr lang="en-US" sz="1400" dirty="0" err="1"/>
              <a:t>boolean</a:t>
            </a:r>
            <a:r>
              <a:rPr lang="en-US" sz="1400" dirty="0"/>
              <a:t>,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id_cliente</a:t>
            </a:r>
            <a:r>
              <a:rPr lang="en-US" sz="1400" dirty="0"/>
              <a:t> integer not null,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cadastro_produto</a:t>
            </a:r>
            <a:r>
              <a:rPr lang="en-US" sz="1400" dirty="0"/>
              <a:t> integer not null,</a:t>
            </a:r>
          </a:p>
          <a:p>
            <a:r>
              <a:rPr lang="en-US" sz="1400" dirty="0"/>
              <a:t>	constraint </a:t>
            </a:r>
            <a:r>
              <a:rPr lang="en-US" sz="1400" dirty="0" err="1"/>
              <a:t>pk_numero_venda_vendas</a:t>
            </a:r>
            <a:r>
              <a:rPr lang="en-US" sz="1400" dirty="0"/>
              <a:t> primary key(</a:t>
            </a:r>
            <a:r>
              <a:rPr lang="en-US" sz="1400" dirty="0" err="1"/>
              <a:t>numero_venda</a:t>
            </a:r>
            <a:r>
              <a:rPr lang="en-US" sz="1400" dirty="0"/>
              <a:t>),</a:t>
            </a:r>
          </a:p>
          <a:p>
            <a:r>
              <a:rPr lang="en-US" sz="1400" dirty="0"/>
              <a:t>	constraint </a:t>
            </a:r>
            <a:r>
              <a:rPr lang="en-US" sz="1400" dirty="0" err="1"/>
              <a:t>fk_id_cliente</a:t>
            </a:r>
            <a:r>
              <a:rPr lang="en-US" sz="1400" dirty="0"/>
              <a:t> foreign key(</a:t>
            </a:r>
            <a:r>
              <a:rPr lang="en-US" sz="1400" dirty="0" err="1"/>
              <a:t>id_cliente</a:t>
            </a:r>
            <a:r>
              <a:rPr lang="en-US" sz="1400" dirty="0"/>
              <a:t>) references </a:t>
            </a:r>
            <a:r>
              <a:rPr lang="en-US" sz="1400" dirty="0" err="1"/>
              <a:t>tb_clientes</a:t>
            </a:r>
            <a:r>
              <a:rPr lang="en-US" sz="1400" dirty="0"/>
              <a:t>(id),</a:t>
            </a:r>
          </a:p>
          <a:p>
            <a:r>
              <a:rPr lang="en-US" sz="1400" dirty="0"/>
              <a:t>	constraint </a:t>
            </a:r>
            <a:r>
              <a:rPr lang="en-US" sz="1400" dirty="0" err="1"/>
              <a:t>fk_cadastro_produto</a:t>
            </a:r>
            <a:r>
              <a:rPr lang="en-US" sz="1400" dirty="0"/>
              <a:t> foreign key(</a:t>
            </a:r>
            <a:r>
              <a:rPr lang="en-US" sz="1400" dirty="0" err="1"/>
              <a:t>cadastro_produto</a:t>
            </a:r>
            <a:r>
              <a:rPr lang="en-US" sz="1400" dirty="0"/>
              <a:t>) references </a:t>
            </a:r>
            <a:r>
              <a:rPr lang="en-US" sz="1400" dirty="0" err="1"/>
              <a:t>produtos</a:t>
            </a:r>
            <a:r>
              <a:rPr lang="en-US" sz="1400" dirty="0"/>
              <a:t>(</a:t>
            </a:r>
            <a:r>
              <a:rPr lang="en-US" sz="1400" dirty="0" err="1"/>
              <a:t>cadastro</a:t>
            </a:r>
            <a:r>
              <a:rPr lang="en-US" sz="1400" dirty="0"/>
              <a:t>)</a:t>
            </a:r>
          </a:p>
          <a:p>
            <a:r>
              <a:rPr lang="en-US" sz="1400" dirty="0"/>
              <a:t>);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13D4D-DF3D-E55D-5A4F-29E377237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5395"/>
          <a:stretch/>
        </p:blipFill>
        <p:spPr>
          <a:xfrm>
            <a:off x="2245150" y="2484532"/>
            <a:ext cx="7701699" cy="409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0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AA222D-1226-7949-1F10-77870FE03BA0}"/>
              </a:ext>
            </a:extLst>
          </p:cNvPr>
          <p:cNvSpPr txBox="1"/>
          <p:nvPr/>
        </p:nvSpPr>
        <p:spPr>
          <a:xfrm>
            <a:off x="2155595" y="275383"/>
            <a:ext cx="93385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Inserir</a:t>
            </a:r>
            <a:r>
              <a:rPr lang="en-US" dirty="0"/>
              <a:t> dados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produtos</a:t>
            </a:r>
            <a:r>
              <a:rPr lang="en-US" dirty="0"/>
              <a:t>:</a:t>
            </a:r>
          </a:p>
          <a:p>
            <a:r>
              <a:rPr lang="en-US" dirty="0"/>
              <a:t>insert into </a:t>
            </a:r>
            <a:r>
              <a:rPr lang="en-US" dirty="0" err="1"/>
              <a:t>tb_produtos</a:t>
            </a:r>
            <a:r>
              <a:rPr lang="en-US" dirty="0"/>
              <a:t> ( </a:t>
            </a:r>
            <a:r>
              <a:rPr lang="en-US" dirty="0" err="1"/>
              <a:t>descricao</a:t>
            </a:r>
            <a:r>
              <a:rPr lang="en-US" dirty="0"/>
              <a:t>, </a:t>
            </a:r>
            <a:r>
              <a:rPr lang="en-US" dirty="0" err="1"/>
              <a:t>preco</a:t>
            </a:r>
            <a:r>
              <a:rPr lang="en-US" dirty="0"/>
              <a:t>)  values ('mouse', 30.99);</a:t>
            </a:r>
          </a:p>
          <a:p>
            <a:r>
              <a:rPr lang="en-US" dirty="0"/>
              <a:t>insert into </a:t>
            </a:r>
            <a:r>
              <a:rPr lang="en-US" dirty="0" err="1"/>
              <a:t>tb_produtos</a:t>
            </a:r>
            <a:r>
              <a:rPr lang="en-US" dirty="0"/>
              <a:t> ( </a:t>
            </a:r>
            <a:r>
              <a:rPr lang="en-US" dirty="0" err="1"/>
              <a:t>descricao</a:t>
            </a:r>
            <a:r>
              <a:rPr lang="en-US" dirty="0"/>
              <a:t>, </a:t>
            </a:r>
            <a:r>
              <a:rPr lang="en-US" dirty="0" err="1"/>
              <a:t>preco</a:t>
            </a:r>
            <a:r>
              <a:rPr lang="en-US" dirty="0"/>
              <a:t>)  values ('</a:t>
            </a:r>
            <a:r>
              <a:rPr lang="en-US" dirty="0" err="1"/>
              <a:t>teclado</a:t>
            </a:r>
            <a:r>
              <a:rPr lang="en-US" dirty="0"/>
              <a:t>', 49.99);</a:t>
            </a:r>
          </a:p>
          <a:p>
            <a:r>
              <a:rPr lang="en-US" dirty="0"/>
              <a:t>insert into </a:t>
            </a:r>
            <a:r>
              <a:rPr lang="en-US" dirty="0" err="1"/>
              <a:t>tb_produtos</a:t>
            </a:r>
            <a:r>
              <a:rPr lang="en-US" dirty="0"/>
              <a:t> ( </a:t>
            </a:r>
            <a:r>
              <a:rPr lang="en-US" dirty="0" err="1"/>
              <a:t>descricao</a:t>
            </a:r>
            <a:r>
              <a:rPr lang="en-US" dirty="0"/>
              <a:t>, </a:t>
            </a:r>
            <a:r>
              <a:rPr lang="en-US" dirty="0" err="1"/>
              <a:t>preco</a:t>
            </a:r>
            <a:r>
              <a:rPr lang="en-US" dirty="0"/>
              <a:t>)  values ('Monitor 22pol', 999.99);</a:t>
            </a:r>
          </a:p>
          <a:p>
            <a:r>
              <a:rPr lang="en-US" dirty="0"/>
              <a:t>insert into </a:t>
            </a:r>
            <a:r>
              <a:rPr lang="en-US" dirty="0" err="1"/>
              <a:t>tb_produtos</a:t>
            </a:r>
            <a:r>
              <a:rPr lang="en-US" dirty="0"/>
              <a:t> ( </a:t>
            </a:r>
            <a:r>
              <a:rPr lang="en-US" dirty="0" err="1"/>
              <a:t>descricao</a:t>
            </a:r>
            <a:r>
              <a:rPr lang="en-US" dirty="0"/>
              <a:t>, </a:t>
            </a:r>
            <a:r>
              <a:rPr lang="en-US" dirty="0" err="1"/>
              <a:t>preco</a:t>
            </a:r>
            <a:r>
              <a:rPr lang="en-US" dirty="0"/>
              <a:t>)  values ('</a:t>
            </a:r>
            <a:r>
              <a:rPr lang="en-US" dirty="0" err="1"/>
              <a:t>cadeira</a:t>
            </a:r>
            <a:r>
              <a:rPr lang="en-US" dirty="0"/>
              <a:t> </a:t>
            </a:r>
            <a:r>
              <a:rPr lang="en-US" dirty="0" err="1"/>
              <a:t>escritorio</a:t>
            </a:r>
            <a:r>
              <a:rPr lang="en-US" dirty="0"/>
              <a:t>', 799.99);</a:t>
            </a:r>
          </a:p>
          <a:p>
            <a:r>
              <a:rPr lang="en-US" dirty="0"/>
              <a:t>insert into </a:t>
            </a:r>
            <a:r>
              <a:rPr lang="en-US" dirty="0" err="1"/>
              <a:t>tb_produtos</a:t>
            </a:r>
            <a:r>
              <a:rPr lang="en-US" dirty="0"/>
              <a:t> ( </a:t>
            </a:r>
            <a:r>
              <a:rPr lang="en-US" dirty="0" err="1"/>
              <a:t>descricao</a:t>
            </a:r>
            <a:r>
              <a:rPr lang="en-US" dirty="0"/>
              <a:t>, </a:t>
            </a:r>
            <a:r>
              <a:rPr lang="en-US" dirty="0" err="1"/>
              <a:t>preco</a:t>
            </a:r>
            <a:r>
              <a:rPr lang="en-US" dirty="0"/>
              <a:t>)  values ('mouse pad', 19.99);</a:t>
            </a:r>
          </a:p>
          <a:p>
            <a:r>
              <a:rPr lang="en-US" dirty="0"/>
              <a:t>select * from </a:t>
            </a:r>
            <a:r>
              <a:rPr lang="en-US" dirty="0" err="1"/>
              <a:t>tb_produtos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2EDA38-F354-A2FC-D16A-2E3A0CB9D3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3746"/>
          <a:stretch/>
        </p:blipFill>
        <p:spPr>
          <a:xfrm>
            <a:off x="2155595" y="2487395"/>
            <a:ext cx="7880809" cy="426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748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3BECDB-DE2B-A1A3-689D-F3E0FDAE9299}"/>
              </a:ext>
            </a:extLst>
          </p:cNvPr>
          <p:cNvSpPr txBox="1"/>
          <p:nvPr/>
        </p:nvSpPr>
        <p:spPr>
          <a:xfrm>
            <a:off x="1736103" y="186427"/>
            <a:ext cx="60944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Inserir</a:t>
            </a:r>
            <a:r>
              <a:rPr lang="en-US" dirty="0"/>
              <a:t> dados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r>
              <a:rPr lang="en-US" dirty="0"/>
              <a:t>insert into </a:t>
            </a:r>
            <a:r>
              <a:rPr lang="en-US" dirty="0" err="1"/>
              <a:t>tb_clientes</a:t>
            </a:r>
            <a:r>
              <a:rPr lang="en-US" dirty="0"/>
              <a:t> (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cpf</a:t>
            </a:r>
            <a:r>
              <a:rPr lang="en-US" dirty="0"/>
              <a:t>)  values ('Renan', 741258);</a:t>
            </a:r>
          </a:p>
          <a:p>
            <a:r>
              <a:rPr lang="en-US" dirty="0"/>
              <a:t>insert into </a:t>
            </a:r>
            <a:r>
              <a:rPr lang="en-US" dirty="0" err="1"/>
              <a:t>tb_clientes</a:t>
            </a:r>
            <a:r>
              <a:rPr lang="en-US" dirty="0"/>
              <a:t> (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cpf</a:t>
            </a:r>
            <a:r>
              <a:rPr lang="en-US" dirty="0"/>
              <a:t>)  values ('Joao', 963258);</a:t>
            </a:r>
          </a:p>
          <a:p>
            <a:r>
              <a:rPr lang="en-US" dirty="0"/>
              <a:t>insert into </a:t>
            </a:r>
            <a:r>
              <a:rPr lang="en-US" dirty="0" err="1"/>
              <a:t>tb_clientes</a:t>
            </a:r>
            <a:r>
              <a:rPr lang="en-US" dirty="0"/>
              <a:t> (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cpf</a:t>
            </a:r>
            <a:r>
              <a:rPr lang="en-US" dirty="0"/>
              <a:t>)  values ('Tais', 951753);</a:t>
            </a:r>
          </a:p>
          <a:p>
            <a:r>
              <a:rPr lang="en-US" dirty="0"/>
              <a:t>insert into </a:t>
            </a:r>
            <a:r>
              <a:rPr lang="en-US" dirty="0" err="1"/>
              <a:t>tb_clientes</a:t>
            </a:r>
            <a:r>
              <a:rPr lang="en-US" dirty="0"/>
              <a:t> ( </a:t>
            </a:r>
            <a:r>
              <a:rPr lang="en-US" dirty="0" err="1"/>
              <a:t>nome</a:t>
            </a:r>
            <a:r>
              <a:rPr lang="en-US" dirty="0"/>
              <a:t>, </a:t>
            </a:r>
            <a:r>
              <a:rPr lang="en-US" dirty="0" err="1"/>
              <a:t>cpf</a:t>
            </a:r>
            <a:r>
              <a:rPr lang="en-US" dirty="0"/>
              <a:t>)  values ('Maria', 2589647);</a:t>
            </a:r>
          </a:p>
          <a:p>
            <a:r>
              <a:rPr lang="en-US" dirty="0"/>
              <a:t>select * from </a:t>
            </a:r>
            <a:r>
              <a:rPr lang="en-US" dirty="0" err="1"/>
              <a:t>tb_clientes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7830D8-3E0A-8459-D4DD-9119B00A1B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13" b="5393"/>
          <a:stretch/>
        </p:blipFill>
        <p:spPr>
          <a:xfrm>
            <a:off x="1736103" y="2110425"/>
            <a:ext cx="8719794" cy="46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99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AA222D-1226-7949-1F10-77870FE03BA0}"/>
              </a:ext>
            </a:extLst>
          </p:cNvPr>
          <p:cNvSpPr txBox="1"/>
          <p:nvPr/>
        </p:nvSpPr>
        <p:spPr>
          <a:xfrm>
            <a:off x="1763390" y="473346"/>
            <a:ext cx="93385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Inserir</a:t>
            </a:r>
            <a:r>
              <a:rPr lang="en-US" sz="1400" dirty="0"/>
              <a:t> dados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tabela</a:t>
            </a:r>
            <a:r>
              <a:rPr lang="en-US" sz="1400" dirty="0"/>
              <a:t> </a:t>
            </a:r>
            <a:r>
              <a:rPr lang="en-US" sz="1400" dirty="0" err="1"/>
              <a:t>vendas</a:t>
            </a:r>
            <a:r>
              <a:rPr lang="en-US" sz="1400" dirty="0"/>
              <a:t>:</a:t>
            </a:r>
          </a:p>
          <a:p>
            <a:r>
              <a:rPr lang="en-US" sz="1400" dirty="0"/>
              <a:t>insert into </a:t>
            </a:r>
            <a:r>
              <a:rPr lang="en-US" sz="1400" dirty="0" err="1"/>
              <a:t>tb_vendas</a:t>
            </a:r>
            <a:r>
              <a:rPr lang="en-US" sz="1400" dirty="0"/>
              <a:t> ( </a:t>
            </a:r>
            <a:r>
              <a:rPr lang="en-US" sz="1400" dirty="0" err="1"/>
              <a:t>nome_vendedor</a:t>
            </a:r>
            <a:r>
              <a:rPr lang="en-US" sz="1400" dirty="0"/>
              <a:t>, </a:t>
            </a:r>
            <a:r>
              <a:rPr lang="en-US" sz="1400" dirty="0" err="1"/>
              <a:t>concluido</a:t>
            </a:r>
            <a:r>
              <a:rPr lang="en-US" sz="1400" dirty="0"/>
              <a:t>, </a:t>
            </a:r>
            <a:r>
              <a:rPr lang="en-US" sz="1400" dirty="0" err="1"/>
              <a:t>id_cliente</a:t>
            </a:r>
            <a:r>
              <a:rPr lang="en-US" sz="1400" dirty="0"/>
              <a:t>, </a:t>
            </a:r>
            <a:r>
              <a:rPr lang="en-US" sz="1400" dirty="0" err="1"/>
              <a:t>cadastro_produto</a:t>
            </a:r>
            <a:r>
              <a:rPr lang="en-US" sz="1400" dirty="0"/>
              <a:t>)  values ('Luisa', true, 1,3 );select * from </a:t>
            </a:r>
            <a:r>
              <a:rPr lang="en-US" sz="1400" dirty="0" err="1"/>
              <a:t>tb_clientes</a:t>
            </a:r>
            <a:endParaRPr lang="en-US" sz="1400" dirty="0"/>
          </a:p>
          <a:p>
            <a:r>
              <a:rPr lang="en-US" sz="1400" dirty="0"/>
              <a:t>insert into </a:t>
            </a:r>
            <a:r>
              <a:rPr lang="en-US" sz="1400" dirty="0" err="1"/>
              <a:t>tb_vendas</a:t>
            </a:r>
            <a:r>
              <a:rPr lang="en-US" sz="1400" dirty="0"/>
              <a:t> ( </a:t>
            </a:r>
            <a:r>
              <a:rPr lang="en-US" sz="1400" dirty="0" err="1"/>
              <a:t>nome_vendedor</a:t>
            </a:r>
            <a:r>
              <a:rPr lang="en-US" sz="1400" dirty="0"/>
              <a:t>, </a:t>
            </a:r>
            <a:r>
              <a:rPr lang="en-US" sz="1400" dirty="0" err="1"/>
              <a:t>concluido</a:t>
            </a:r>
            <a:r>
              <a:rPr lang="en-US" sz="1400" dirty="0"/>
              <a:t>, </a:t>
            </a:r>
            <a:r>
              <a:rPr lang="en-US" sz="1400" dirty="0" err="1"/>
              <a:t>id_cliente</a:t>
            </a:r>
            <a:r>
              <a:rPr lang="en-US" sz="1400" dirty="0"/>
              <a:t>, </a:t>
            </a:r>
            <a:r>
              <a:rPr lang="en-US" sz="1400" dirty="0" err="1"/>
              <a:t>cadastro_produto</a:t>
            </a:r>
            <a:r>
              <a:rPr lang="en-US" sz="1400" dirty="0"/>
              <a:t>)  values ('Pedro', false,4,4);</a:t>
            </a:r>
          </a:p>
          <a:p>
            <a:r>
              <a:rPr lang="en-US" sz="1400" dirty="0"/>
              <a:t>insert into </a:t>
            </a:r>
            <a:r>
              <a:rPr lang="en-US" sz="1400" dirty="0" err="1"/>
              <a:t>tb_vendas</a:t>
            </a:r>
            <a:r>
              <a:rPr lang="en-US" sz="1400" dirty="0"/>
              <a:t> ( </a:t>
            </a:r>
            <a:r>
              <a:rPr lang="en-US" sz="1400" dirty="0" err="1"/>
              <a:t>nome_vendedor</a:t>
            </a:r>
            <a:r>
              <a:rPr lang="en-US" sz="1400" dirty="0"/>
              <a:t>, </a:t>
            </a:r>
            <a:r>
              <a:rPr lang="en-US" sz="1400" dirty="0" err="1"/>
              <a:t>concluido</a:t>
            </a:r>
            <a:r>
              <a:rPr lang="en-US" sz="1400" dirty="0"/>
              <a:t>, </a:t>
            </a:r>
            <a:r>
              <a:rPr lang="en-US" sz="1400" dirty="0" err="1"/>
              <a:t>id_cliente</a:t>
            </a:r>
            <a:r>
              <a:rPr lang="en-US" sz="1400" dirty="0"/>
              <a:t>, </a:t>
            </a:r>
            <a:r>
              <a:rPr lang="en-US" sz="1400" dirty="0" err="1"/>
              <a:t>cadastro_produto</a:t>
            </a:r>
            <a:r>
              <a:rPr lang="en-US" sz="1400" dirty="0"/>
              <a:t>)  values ('Luisa', true,3,2);</a:t>
            </a:r>
          </a:p>
          <a:p>
            <a:r>
              <a:rPr lang="en-US" sz="1400" dirty="0"/>
              <a:t>select * from </a:t>
            </a:r>
            <a:r>
              <a:rPr lang="en-US" sz="1400" dirty="0" err="1"/>
              <a:t>tb_vendas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C202EE-BE5D-8AEE-0BD7-6826D25936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845"/>
          <a:stretch/>
        </p:blipFill>
        <p:spPr>
          <a:xfrm>
            <a:off x="1763390" y="2007909"/>
            <a:ext cx="8665219" cy="463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0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2EF06C-C338-BFDA-B0E8-B697A862F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3746"/>
          <a:stretch/>
        </p:blipFill>
        <p:spPr>
          <a:xfrm>
            <a:off x="534186" y="417664"/>
            <a:ext cx="11123628" cy="602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44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712AB6-BB72-7FC1-B2F1-85E781F25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3746"/>
          <a:stretch/>
        </p:blipFill>
        <p:spPr>
          <a:xfrm>
            <a:off x="911258" y="621823"/>
            <a:ext cx="10369484" cy="561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53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479</Words>
  <Application>Microsoft Office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RENAN BETERELI</dc:creator>
  <cp:lastModifiedBy>RENAN BETERELI</cp:lastModifiedBy>
  <cp:revision>5</cp:revision>
  <dcterms:created xsi:type="dcterms:W3CDTF">2023-03-10T21:45:37Z</dcterms:created>
  <dcterms:modified xsi:type="dcterms:W3CDTF">2023-03-18T21:23:43Z</dcterms:modified>
</cp:coreProperties>
</file>

<file path=docProps/thumbnail.jpeg>
</file>